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a Abdel Karim" initials="CAK" lastIdx="2" clrIdx="0">
    <p:extLst>
      <p:ext uri="{19B8F6BF-5375-455C-9EA6-DF929625EA0E}">
        <p15:presenceInfo xmlns:p15="http://schemas.microsoft.com/office/powerpoint/2012/main" userId="S-1-5-21-2212532812-565362546-2102830572-67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695" y="3800001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ar-AE" sz="4800" dirty="0">
                <a:solidFill>
                  <a:srgbClr val="996633"/>
                </a:solidFill>
              </a:rPr>
              <a:t>دليل المستخدم لخدمة طلب بدل فاقد أو تالف عن البطاقة دبلوماسية، المنظمات الدولية، قنصلية، خاصة</a:t>
            </a:r>
            <a:endParaRPr lang="en-US" sz="4800" dirty="0">
              <a:solidFill>
                <a:srgbClr val="99663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077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تسجيل الدخول باستخدام البريد الإلكتروني المسجل للبعثة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7085869" y="4923926"/>
            <a:ext cx="50089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اختيار خدمة طلب بدل فاقد أو تالف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01F5CB-79CE-4604-A494-749948228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46" y="467669"/>
            <a:ext cx="4697956" cy="33665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EC0C79A-A18F-4252-B1EA-20228E9C3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43" y="4147252"/>
            <a:ext cx="5262562" cy="244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تعبئة معلومات الطلب وتحميل المستندات المطلوبة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6599308" y="4965871"/>
            <a:ext cx="498588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4- إرسال الطلب واستلام رسالة بتأكيد العملية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4027E-47D3-45C4-BB71-14736416D093}"/>
              </a:ext>
            </a:extLst>
          </p:cNvPr>
          <p:cNvSpPr txBox="1"/>
          <p:nvPr/>
        </p:nvSpPr>
        <p:spPr>
          <a:xfrm>
            <a:off x="1398044" y="4473754"/>
            <a:ext cx="469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Screenshot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E7BA6-DC8B-47B7-B096-A46865A5C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76" y="3364527"/>
            <a:ext cx="5808292" cy="33810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77D82A-EED6-4001-8E23-7B347C261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71" y="340119"/>
            <a:ext cx="6095999" cy="30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7189751" y="1966291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ar-A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ت</a:t>
            </a:r>
            <a:r>
              <a:rPr lang="ar-AE" dirty="0"/>
              <a:t>ستلم البعثة رسالة بالبريد الإلكتروني عندما تصبح البطاقة جاهزة، وسيتم إرسالها البطاقة للبعثة عبر البريد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0467F-F3E8-46B6-8486-C86C09AA3C0D}"/>
              </a:ext>
            </a:extLst>
          </p:cNvPr>
          <p:cNvSpPr txBox="1"/>
          <p:nvPr/>
        </p:nvSpPr>
        <p:spPr>
          <a:xfrm>
            <a:off x="857000" y="1920124"/>
            <a:ext cx="469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a screenshot of the email</a:t>
            </a: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37</cp:revision>
  <dcterms:created xsi:type="dcterms:W3CDTF">2022-02-23T08:27:28Z</dcterms:created>
  <dcterms:modified xsi:type="dcterms:W3CDTF">2022-09-28T12:01:30Z</dcterms:modified>
</cp:coreProperties>
</file>