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la Abdel Karim" initials="CAK" lastIdx="2" clrIdx="0">
    <p:extLst>
      <p:ext uri="{19B8F6BF-5375-455C-9EA6-DF929625EA0E}">
        <p15:presenceInfo xmlns:p15="http://schemas.microsoft.com/office/powerpoint/2012/main" userId="S-1-5-21-2212532812-565362546-2102830572-676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6D714-1F66-4A76-98BD-89E4ED0EADDF}" type="datetimeFigureOut">
              <a:rPr lang="en-US" smtClean="0"/>
              <a:t>9/28/2022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A4E96-B36C-47D0-9A19-2DD8079169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68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0DCCC-A5FF-49F8-9E22-6650A7BDE7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FEE35A-05E7-47CA-9E92-F3DE09C881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F3FCE-BEA1-4F71-8FC5-5FADE6B71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9/28/2022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A1E927-C006-4F4D-8DB2-E2965C5C5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08BC6-ED59-4F9F-B002-3DAD2C647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14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B367D-0A2E-4B79-99AB-2392C0781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4ED3A0-A4C7-4108-AAB4-893833ECE5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D09099-A051-4E06-965E-A0C9E8C38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9/28/2022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FCD309-D3BC-4EF7-9E6C-0A45E04CD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8BE25F-8702-4E33-AA16-A7368B8D6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921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0E7515-3189-43D4-90CC-729B22856C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9F0114-F3A7-430C-8746-995858779A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01B65A-F025-4BD2-A313-DCF799DE1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9/28/2022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E9E5BE-5729-4B0A-B934-409BD5891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4A6F9-AFDD-483B-95BE-57E22FF45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323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1642E-93B4-4F0B-8F3B-07EEC8C62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2E78A-03C2-4D1C-8CDE-EA846DD13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605BA-5227-46AE-970C-EE2293BD7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9/28/2022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A45A01-55A9-4EE0-AF4D-2D9A7F0B5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9A46F9-5C9D-44FC-B7CF-4D03BCD78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329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43EA6-60D3-4667-90D0-1456776B6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E3F7AC-55DD-4716-924D-EF10E41D7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9B33C-E288-42CE-8D7B-9462F1173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9/28/2022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1CA596-7026-4BF2-958E-DE226342F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0F530-C853-427C-8F4B-9F6E11ED1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955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006DE-DDB5-4D32-AEA9-AC13540F4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86587-E582-4CF7-8E68-C454A09AF5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F58083-F50D-4DA6-BD66-8FE2E2B1D6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47CA53-9143-4048-82B6-C1E5B3C82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9/28/2022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A79F41-A345-4790-9913-6BA1986BE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68B78-88FE-4C7B-8361-D2780F4B1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77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C5A01-8A7B-4549-BEDC-1A45B18F9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BE8BED-C6C4-4497-A14F-C04E691B71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B0532-62ED-43E0-A3CC-D54BBE966C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B85FD1-4B1B-49E8-9582-F158B99D4D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403861-89DA-4173-A0C1-AB247740AB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E50BAA-DC56-4E20-8A41-A12712869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9/28/2022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503E87-1FB6-4797-BA5B-7711727AF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501150-2086-4A2D-938C-6AFF2E195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408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5ADEC-5913-4A93-9F44-B4868C76F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8C89D7-0341-4E36-BC89-36B9C6070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9/28/2022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40E044-804B-4C2D-A061-94846F934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3A3067-07FE-4EDA-B9DC-A4C30C52A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734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7C3655-A290-4EC8-86A0-7A1E495D3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9/28/2022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84DFA-A087-4E30-ABE6-9D2C0C4A3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5EF56B-F926-4470-8C6F-0D9C83592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20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8D718-C4B6-4646-A953-B405CEAAB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4D82E-B6D9-4385-9969-00E4A6783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5C0F4C-DBF3-4F08-9C0A-CC8402A2C7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3B2E11-2060-451E-B22B-827E50A00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9/28/2022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917BD5-BF2A-4C4B-9F7B-FB9C96688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15FBFE-CB81-44E6-B290-4ABD896A9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568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D52BC-7B49-4105-86C8-4E5148E81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66A1DA-5075-4689-B652-1A1B0BEFF1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57E2AB-BE6C-410C-A150-35B1126B81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3DC2B7-9D6D-4CF3-84A6-6465AC725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9/28/2022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DBC9F8-39D9-4AF5-BA72-F7F17E9BB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AEA9CC-A42E-45F5-A3FC-0D0BFCCB3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82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14BFEA-1395-47AB-A9DA-7699E7480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27D552-0FD0-4650-A500-17EFC2592C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CDC4A8-FABB-47B1-8FA2-E6EF479649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23F3A-ACFB-49B6-87E4-A0E9425CC603}" type="datetimeFigureOut">
              <a:rPr lang="en-US" smtClean="0"/>
              <a:t>9/28/2022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0906DF-A0BE-40F9-9C31-D5A51FA177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D8AF9F-F74A-45B5-ABB6-CFFBF0A1FD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013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FA6F773-946D-47A6-B1BE-916ADD7069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1695" y="3800001"/>
            <a:ext cx="9144000" cy="1655762"/>
          </a:xfrm>
        </p:spPr>
        <p:txBody>
          <a:bodyPr>
            <a:normAutofit fontScale="92500" lnSpcReduction="20000"/>
          </a:bodyPr>
          <a:lstStyle/>
          <a:p>
            <a:r>
              <a:rPr lang="ar-AE" sz="4800" dirty="0">
                <a:solidFill>
                  <a:srgbClr val="996633"/>
                </a:solidFill>
              </a:rPr>
              <a:t>دليل المستخدم لخدمة طلب بدل فاقد أو تالف عن البطاقة دبلوماسية، المنظمات الدولية، قنصلية، خاصة</a:t>
            </a:r>
            <a:endParaRPr lang="en-US" sz="4800" dirty="0">
              <a:solidFill>
                <a:srgbClr val="996633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032D5D-E0BA-4E0F-9051-8F955D6A8F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6077" y="0"/>
            <a:ext cx="4875237" cy="325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251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299F4DC-11AF-4687-BFE8-B56614E9566F}"/>
              </a:ext>
            </a:extLst>
          </p:cNvPr>
          <p:cNvSpPr/>
          <p:nvPr/>
        </p:nvSpPr>
        <p:spPr>
          <a:xfrm>
            <a:off x="7189751" y="1966291"/>
            <a:ext cx="4801146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1- تسجيل الدخول باستخدام البريد الإلكتروني المسجل للبعثة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0E0F75F-5D8C-49D6-8D39-3F012FBFEED0}"/>
              </a:ext>
            </a:extLst>
          </p:cNvPr>
          <p:cNvSpPr/>
          <p:nvPr/>
        </p:nvSpPr>
        <p:spPr>
          <a:xfrm>
            <a:off x="7085869" y="4923926"/>
            <a:ext cx="50089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2- اختيار خدمة طلب بدل فاقد أو تالف</a:t>
            </a:r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201F5CB-79CE-4604-A494-749948228C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946" y="467669"/>
            <a:ext cx="4697956" cy="336657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EC0C79A-A18F-4252-B1EA-20228E9C37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643" y="4147252"/>
            <a:ext cx="5262562" cy="2440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841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299F4DC-11AF-4687-BFE8-B56614E9566F}"/>
              </a:ext>
            </a:extLst>
          </p:cNvPr>
          <p:cNvSpPr/>
          <p:nvPr/>
        </p:nvSpPr>
        <p:spPr>
          <a:xfrm>
            <a:off x="7189751" y="1966291"/>
            <a:ext cx="4801146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3- تعبئة معلومات الطلب وتحميل المستندات المطلوبة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0E0F75F-5D8C-49D6-8D39-3F012FBFEED0}"/>
              </a:ext>
            </a:extLst>
          </p:cNvPr>
          <p:cNvSpPr/>
          <p:nvPr/>
        </p:nvSpPr>
        <p:spPr>
          <a:xfrm>
            <a:off x="6599308" y="4965871"/>
            <a:ext cx="4985889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ar-AE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4- إرسال الطلب واستلام رسالة بتأكيد العملية </a:t>
            </a:r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A44027E-47D3-45C4-BB71-14736416D093}"/>
              </a:ext>
            </a:extLst>
          </p:cNvPr>
          <p:cNvSpPr txBox="1"/>
          <p:nvPr/>
        </p:nvSpPr>
        <p:spPr>
          <a:xfrm>
            <a:off x="1398044" y="4473754"/>
            <a:ext cx="4697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Screenshot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9E7BA6-DC8B-47B7-B096-A46865A5C4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876" y="3364527"/>
            <a:ext cx="5808292" cy="338101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177D82A-EED6-4001-8E23-7B347C2619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771" y="340119"/>
            <a:ext cx="6095999" cy="3024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002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299F4DC-11AF-4687-BFE8-B56614E9566F}"/>
              </a:ext>
            </a:extLst>
          </p:cNvPr>
          <p:cNvSpPr/>
          <p:nvPr/>
        </p:nvSpPr>
        <p:spPr>
          <a:xfrm>
            <a:off x="7189751" y="1966291"/>
            <a:ext cx="480114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  <a:r>
              <a:rPr lang="ar-A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 ت</a:t>
            </a:r>
            <a:r>
              <a:rPr lang="ar-AE" dirty="0"/>
              <a:t>ستلم البعثة رسالة بالبريد الإلكتروني عندما تصبح البطاقة جاهزة، وسيتم إرسالها البطاقة للبعثة عبر البريد</a:t>
            </a:r>
            <a:endParaRPr lang="ar-A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10467F-F3E8-46B6-8486-C86C09AA3C0D}"/>
              </a:ext>
            </a:extLst>
          </p:cNvPr>
          <p:cNvSpPr txBox="1"/>
          <p:nvPr/>
        </p:nvSpPr>
        <p:spPr>
          <a:xfrm>
            <a:off x="857000" y="1920124"/>
            <a:ext cx="4697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a screenshot of the email</a:t>
            </a:r>
          </a:p>
        </p:txBody>
      </p:sp>
    </p:spTree>
    <p:extLst>
      <p:ext uri="{BB962C8B-B14F-4D97-AF65-F5344CB8AC3E}">
        <p14:creationId xmlns:p14="http://schemas.microsoft.com/office/powerpoint/2010/main" val="968820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74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Carla Abdel Karim</dc:creator>
  <cp:lastModifiedBy>Carla Abdel Karim</cp:lastModifiedBy>
  <cp:revision>37</cp:revision>
  <dcterms:created xsi:type="dcterms:W3CDTF">2022-02-23T08:27:28Z</dcterms:created>
  <dcterms:modified xsi:type="dcterms:W3CDTF">2022-09-28T12:01:30Z</dcterms:modified>
</cp:coreProperties>
</file>