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D714-1F66-4A76-98BD-89E4ED0EADDF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4E96-B36C-47D0-9A19-2DD807916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CCC-A5FF-49F8-9E22-6650A7BDE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EE35A-05E7-47CA-9E92-F3DE09C88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FCE-BEA1-4F71-8FC5-5FADE6B7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E927-C006-4F4D-8DB2-E2965C5C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8BC6-ED59-4F9F-B002-3DAD2C64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367D-0A2E-4B79-99AB-2392C078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ED3A0-A4C7-4108-AAB4-893833ECE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09099-A051-4E06-965E-A0C9E8C3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D309-D3BC-4EF7-9E6C-0A45E04C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E25F-8702-4E33-AA16-A7368B8D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E7515-3189-43D4-90CC-729B22856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0114-F3A7-430C-8746-99585877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B65A-F025-4BD2-A313-DCF799DE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E5BE-5729-4B0A-B934-409BD58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A6F9-AFDD-483B-95BE-57E22FF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642E-93B4-4F0B-8F3B-07EEC8C6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E78A-03C2-4D1C-8CDE-EA846DD1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605BA-5227-46AE-970C-EE2293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5A01-55A9-4EE0-AF4D-2D9A7F0B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F9-5C9D-44FC-B7CF-4D03BCD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2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3EA6-60D3-4667-90D0-1456776B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3F7AC-55DD-4716-924D-EF10E41D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B33C-E288-42CE-8D7B-9462F117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CA596-7026-4BF2-958E-DE2263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F530-C853-427C-8F4B-9F6E11ED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6DE-DDB5-4D32-AEA9-AC13540F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6587-E582-4CF7-8E68-C454A09AF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58083-F50D-4DA6-BD66-8FE2E2B1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CA53-9143-4048-82B6-C1E5B3C8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F41-A345-4790-9913-6BA198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68B78-88FE-4C7B-8361-D2780F4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5A01-8A7B-4549-BEDC-1A45B18F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E8BED-C6C4-4497-A14F-C04E691B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0532-62ED-43E0-A3CC-D54BBE966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85FD1-4B1B-49E8-9582-F158B99D4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861-89DA-4173-A0C1-AB247740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50BAA-DC56-4E20-8A41-A127128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03E87-1FB6-4797-BA5B-7711727A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01150-2086-4A2D-938C-6AFF2E1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DEC-5913-4A93-9F44-B4868C76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C89D7-0341-4E36-BC89-36B9C60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0E044-804B-4C2D-A061-94846F9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A3067-07FE-4EDA-B9DC-A4C30C52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3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3655-A290-4EC8-86A0-7A1E495D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84DFA-A087-4E30-ABE6-9D2C0C4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F56B-F926-4470-8C6F-0D9C835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718-C4B6-4646-A953-B405CEAA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D82E-B6D9-4385-9969-00E4A678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C0F4C-DBF3-4F08-9C0A-CC8402A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2E11-2060-451E-B22B-827E50A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7BD5-BF2A-4C4B-9F7B-FB9C966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5FBFE-CB81-44E6-B290-4ABD896A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52BC-7B49-4105-86C8-4E5148E8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6A1DA-5075-4689-B652-1A1B0BEF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7E2AB-BE6C-410C-A150-35B1126B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DC2B7-9D6D-4CF3-84A6-6465AC72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C9F8-39D9-4AF5-BA72-F7F17E9B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EA9CC-A42E-45F5-A3FC-0D0BFCCB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4BFEA-1395-47AB-A9DA-7699E74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D552-0FD0-4650-A500-17EFC259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C4A8-FABB-47B1-8FA2-E6EF47964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906DF-A0BE-40F9-9C31-D5A51FA17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AF9F-F74A-45B5-ABB6-CFFBF0A1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A6F773-946D-47A6-B1BE-916ADD706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695" y="3800001"/>
            <a:ext cx="9144000" cy="1655762"/>
          </a:xfrm>
        </p:spPr>
        <p:txBody>
          <a:bodyPr>
            <a:normAutofit/>
          </a:bodyPr>
          <a:lstStyle/>
          <a:p>
            <a:r>
              <a:rPr lang="ar-AE" sz="4800" dirty="0">
                <a:solidFill>
                  <a:srgbClr val="996633"/>
                </a:solidFill>
              </a:rPr>
              <a:t>دليل المستخدم لخدمة تعديل بطاقة دبلوماسية، المنظمات الدولية، قنصلية، خاصة</a:t>
            </a:r>
            <a:endParaRPr lang="en-US" sz="4800" dirty="0">
              <a:solidFill>
                <a:srgbClr val="99663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032D5D-E0BA-4E0F-9051-8F955D6A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077" y="0"/>
            <a:ext cx="4875237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5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CFD21-E3B3-4ABC-B57E-39FAD125D22D}"/>
              </a:ext>
            </a:extLst>
          </p:cNvPr>
          <p:cNvSpPr/>
          <p:nvPr/>
        </p:nvSpPr>
        <p:spPr>
          <a:xfrm>
            <a:off x="211393" y="412954"/>
            <a:ext cx="11769213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5400" b="1" dirty="0">
                <a:ln w="0"/>
                <a:solidFill>
                  <a:srgbClr val="9966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خدمة تعديل بطاقة دبلوماسية، المنظمات الدولية، قنصلية، خاصة</a:t>
            </a:r>
            <a:endParaRPr lang="en-US" sz="5400" b="1" cap="none" spc="0" dirty="0">
              <a:ln w="0"/>
              <a:solidFill>
                <a:srgbClr val="9966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EB93AE-9DED-4A1A-AE5B-FEEAEB75B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753" y="2905139"/>
            <a:ext cx="8917756" cy="20119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E0A507-9C33-4720-9354-080809722EA6}"/>
              </a:ext>
            </a:extLst>
          </p:cNvPr>
          <p:cNvSpPr txBox="1"/>
          <p:nvPr/>
        </p:nvSpPr>
        <p:spPr>
          <a:xfrm>
            <a:off x="1953366" y="5103674"/>
            <a:ext cx="80847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b="1" dirty="0">
                <a:ln w="0"/>
                <a:solidFill>
                  <a:srgbClr val="99663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حالات التقديم على خدمة التعديل</a:t>
            </a:r>
            <a:r>
              <a:rPr lang="ar-AE" dirty="0"/>
              <a:t>: </a:t>
            </a:r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AE" dirty="0"/>
              <a:t>تغيير الاسم</a:t>
            </a:r>
            <a:endParaRPr lang="en-US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AE" dirty="0"/>
              <a:t>تغيير المسمى الوظيفي (الصفة)</a:t>
            </a:r>
            <a:endParaRPr lang="en-US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AE" dirty="0"/>
              <a:t>تحديث رقم الجواز </a:t>
            </a:r>
            <a:endParaRPr lang="en-US" dirty="0"/>
          </a:p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ar-AE" dirty="0"/>
              <a:t>تغيير نوع البطاقة (دبلوماسية، خاصة، منظمات دولية)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189751" y="1966291"/>
            <a:ext cx="48011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تسجيل الدخول باستخدام البريد الإلكتروني المسجل للبعثة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7085869" y="4923926"/>
            <a:ext cx="500891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اختيار خدمة</a:t>
            </a:r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تعديل البيانات في بطاقة دبلوماسية، المنظمات الدولية، قنصلية، خاصة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01F5CB-79CE-4604-A494-749948228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91" y="173862"/>
            <a:ext cx="4697956" cy="33665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D57427C-FE5C-4375-BAB3-25CACF451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156" y="4174659"/>
            <a:ext cx="41624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7189751" y="1966291"/>
            <a:ext cx="48011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 تعبئة معلومات الطلب وتحميل المستندات المطلوبة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6599308" y="4965871"/>
            <a:ext cx="498588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4- إرسال الطلب واستلام رسالة بتأكيد العملية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44027E-47D3-45C4-BB71-14736416D093}"/>
              </a:ext>
            </a:extLst>
          </p:cNvPr>
          <p:cNvSpPr txBox="1"/>
          <p:nvPr/>
        </p:nvSpPr>
        <p:spPr>
          <a:xfrm>
            <a:off x="1398044" y="4473754"/>
            <a:ext cx="469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Screenshot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18D20F-4D7C-484A-8623-A9DD41EA9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93" y="573196"/>
            <a:ext cx="4697956" cy="29455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9E7BA6-DC8B-47B7-B096-A46865A5C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793" y="3783192"/>
            <a:ext cx="4697956" cy="273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0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6521780" y="628796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ar-A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ت</a:t>
            </a:r>
            <a:r>
              <a:rPr lang="ar-AE" dirty="0"/>
              <a:t>ستلم البعثة رسالة بالبريد الإلكتروني عندما تصبح البطاقة جاهزة، وسيتم إرسالها البطاقة للبعثة عبر البريد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8E7176-DF5A-485C-A584-AD963DE54F61}"/>
              </a:ext>
            </a:extLst>
          </p:cNvPr>
          <p:cNvSpPr txBox="1"/>
          <p:nvPr/>
        </p:nvSpPr>
        <p:spPr>
          <a:xfrm>
            <a:off x="647274" y="435273"/>
            <a:ext cx="470490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b="1" dirty="0">
                <a:solidFill>
                  <a:srgbClr val="FF0000"/>
                </a:solidFill>
              </a:rPr>
              <a:t>إشعار عبر البريد الإلكتروني</a:t>
            </a:r>
          </a:p>
          <a:p>
            <a:pPr rtl="1"/>
            <a:endParaRPr lang="ar-AE" sz="1600" dirty="0"/>
          </a:p>
          <a:p>
            <a:pPr rtl="1"/>
            <a:r>
              <a:rPr lang="en-US" sz="1600" dirty="0"/>
              <a:t>Dear Customer, </a:t>
            </a:r>
          </a:p>
          <a:p>
            <a:pPr rtl="1"/>
            <a:r>
              <a:rPr lang="en-US" sz="1600" dirty="0"/>
              <a:t>Thank you for using </a:t>
            </a:r>
            <a:r>
              <a:rPr lang="en-US" sz="1600" dirty="0" err="1"/>
              <a:t>MoFAIC’s</a:t>
            </a:r>
            <a:r>
              <a:rPr lang="en-US" sz="1600" dirty="0"/>
              <a:t> e-services. </a:t>
            </a:r>
          </a:p>
          <a:p>
            <a:pPr rtl="1"/>
            <a:r>
              <a:rPr lang="en-US" sz="1600" dirty="0"/>
              <a:t>Your request to “Modify a Diplomatic ID Card” has been approved. </a:t>
            </a:r>
          </a:p>
          <a:p>
            <a:pPr rtl="1"/>
            <a:r>
              <a:rPr lang="en-US" sz="1600" dirty="0"/>
              <a:t>The reference number for this request is: DIPIDMOD/08082022/00001058</a:t>
            </a:r>
          </a:p>
          <a:p>
            <a:pPr rtl="1"/>
            <a:r>
              <a:rPr lang="en-US" sz="1600" dirty="0"/>
              <a:t>Please ensure you deliver the previous ID to </a:t>
            </a:r>
            <a:r>
              <a:rPr lang="en-US" sz="1600" dirty="0" err="1"/>
              <a:t>MoFAIC’s</a:t>
            </a:r>
            <a:r>
              <a:rPr lang="en-US" sz="1600" dirty="0"/>
              <a:t> Headquarters in Abu Dhabi upon receiving your new card. </a:t>
            </a:r>
          </a:p>
          <a:p>
            <a:pPr rtl="1"/>
            <a:r>
              <a:rPr lang="en-US" sz="1600" dirty="0"/>
              <a:t>For enquiries: please contact </a:t>
            </a:r>
            <a:r>
              <a:rPr lang="en-US" sz="1600" dirty="0" err="1"/>
              <a:t>MoFAIC’s</a:t>
            </a:r>
            <a:r>
              <a:rPr lang="en-US" sz="1600" dirty="0"/>
              <a:t> Call Centre on 80044444.</a:t>
            </a:r>
          </a:p>
          <a:p>
            <a:pPr rtl="1"/>
            <a:endParaRPr lang="ar-AE" sz="1600" dirty="0"/>
          </a:p>
          <a:p>
            <a:pPr algn="r" rtl="1"/>
            <a:r>
              <a:rPr lang="ar-SA" sz="1600" b="1" dirty="0"/>
              <a:t>عزيزنا المتعامل/ أحمد محمد</a:t>
            </a:r>
            <a:endParaRPr lang="en-US" sz="1600" dirty="0"/>
          </a:p>
          <a:p>
            <a:pPr algn="r" rtl="1"/>
            <a:r>
              <a:rPr lang="ar-SA" sz="1600" dirty="0"/>
              <a:t>نشكركم على استخدام الخدمات الإلكترونية لوزارة الخارجية والتعاون الدولي. تمت الموافقة على طلب "</a:t>
            </a:r>
            <a:r>
              <a:rPr lang="ar-SA" sz="1600" b="1" dirty="0"/>
              <a:t>تجديد/تعديل بطاقة دبلوماسية</a:t>
            </a:r>
            <a:r>
              <a:rPr lang="en-US" sz="1600" dirty="0"/>
              <a:t>”</a:t>
            </a:r>
          </a:p>
          <a:p>
            <a:pPr algn="r" rtl="1"/>
            <a:r>
              <a:rPr lang="ar-SA" sz="1600" dirty="0"/>
              <a:t>الرقم المرجعي لطلبكم</a:t>
            </a:r>
            <a:endParaRPr lang="en-US" sz="1600" dirty="0"/>
          </a:p>
          <a:p>
            <a:pPr algn="r" rtl="1"/>
            <a:r>
              <a:rPr lang="en-US" sz="1600" dirty="0"/>
              <a:t>DIPIDREN/08082022/00001058</a:t>
            </a:r>
          </a:p>
          <a:p>
            <a:pPr algn="r" rtl="1"/>
            <a:r>
              <a:rPr lang="ar-SA" sz="1600" dirty="0"/>
              <a:t>يرجى تسليم البطاقة السابقة عند استلام البطاقة الجديدة في مبنى وزارة الخارجية والتعاون الدولي في أبوظبي</a:t>
            </a:r>
            <a:r>
              <a:rPr lang="en-US" sz="1600" dirty="0"/>
              <a:t>.</a:t>
            </a:r>
          </a:p>
          <a:p>
            <a:pPr algn="r" rtl="1"/>
            <a:r>
              <a:rPr lang="ar-SA" sz="1600" b="1" dirty="0"/>
              <a:t>للاستفسارات: </a:t>
            </a:r>
            <a:r>
              <a:rPr lang="ar-SA" sz="1600" dirty="0"/>
              <a:t>يمكنكم التواصل مع مركز الاتصال عبر الرقم 80044444</a:t>
            </a:r>
            <a:endParaRPr lang="en-US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5CADC-DB69-40DC-B964-BC40E02E9015}"/>
              </a:ext>
            </a:extLst>
          </p:cNvPr>
          <p:cNvSpPr/>
          <p:nvPr/>
        </p:nvSpPr>
        <p:spPr>
          <a:xfrm>
            <a:off x="6618025" y="1754522"/>
            <a:ext cx="470490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 </a:t>
            </a:r>
            <a:r>
              <a:rPr lang="ar-AE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إشعار عبر الرسالة النصية</a:t>
            </a:r>
          </a:p>
          <a:p>
            <a:endParaRPr lang="ar-AE" sz="1600" dirty="0"/>
          </a:p>
          <a:p>
            <a:r>
              <a:rPr lang="en-US" sz="1600" dirty="0"/>
              <a:t>Dear Customer, your request has been approved. </a:t>
            </a:r>
          </a:p>
          <a:p>
            <a:r>
              <a:rPr lang="en-US" sz="1600" dirty="0"/>
              <a:t>Reference number: DIPIDMOD/08082022/00001058</a:t>
            </a:r>
          </a:p>
          <a:p>
            <a:r>
              <a:rPr lang="en-US" sz="1600" dirty="0"/>
              <a:t>Please hand over the previous ID to </a:t>
            </a:r>
            <a:r>
              <a:rPr lang="en-US" sz="1600" dirty="0" err="1"/>
              <a:t>MoFAIC</a:t>
            </a:r>
            <a:r>
              <a:rPr lang="en-US" sz="1600" dirty="0"/>
              <a:t> upon receiving your new card. </a:t>
            </a:r>
            <a:endParaRPr lang="ar-AE" sz="1600" dirty="0"/>
          </a:p>
          <a:p>
            <a:endParaRPr lang="ar-AE" sz="1600" dirty="0"/>
          </a:p>
          <a:p>
            <a:pPr algn="r" rtl="1"/>
            <a:r>
              <a:rPr lang="ar-SA" sz="1600" dirty="0"/>
              <a:t>عزيزنا المتعامل</a:t>
            </a:r>
            <a:r>
              <a:rPr lang="ar-AE" sz="1600" dirty="0"/>
              <a:t>، </a:t>
            </a:r>
            <a:r>
              <a:rPr lang="ar-SA" sz="1600" dirty="0"/>
              <a:t>تمت الموافقة على طلبكم رقم  </a:t>
            </a:r>
            <a:r>
              <a:rPr lang="en-US" sz="1600" dirty="0"/>
              <a:t>DIPIDMOD/08082022/00001058</a:t>
            </a:r>
          </a:p>
          <a:p>
            <a:pPr algn="r" rtl="1"/>
            <a:r>
              <a:rPr lang="ar-SA" sz="1600" dirty="0"/>
              <a:t>يرجى تسليم البطاقة السابقة عند استلام البطاقة الجديدة.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2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292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Abdel Karim</dc:creator>
  <cp:lastModifiedBy>Carla Abdel Karim</cp:lastModifiedBy>
  <cp:revision>32</cp:revision>
  <dcterms:created xsi:type="dcterms:W3CDTF">2022-02-23T08:27:28Z</dcterms:created>
  <dcterms:modified xsi:type="dcterms:W3CDTF">2022-10-11T10:28:32Z</dcterms:modified>
</cp:coreProperties>
</file>